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iClKKw4ql9R263p2vMk5KUdkvu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86f2f3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186f2f3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186f2f3f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186f2f3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6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Anomalies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Insert anomalies.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Update anomalies.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Delete anomalies.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INSERTION ANOMALY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anomaly takes place when when want add a new record in a tables but either: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don’t have all the fields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have additional fields not included in the table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186f2f3f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UPDATE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ANOMALY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186f2f3f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186f2f3f1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anomaly takes place when when want to update a value which affects several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186f2f3f1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DELETE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ANOMALY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186f2f3f1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186f2f3f1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anomaly takes place when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deletion of a record leads to a loss of data</a:t>
            </a:r>
            <a:r>
              <a:rPr i="1"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